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4"/>
  </p:notesMasterIdLst>
  <p:sldIdLst>
    <p:sldId id="259" r:id="rId2"/>
    <p:sldId id="262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85" d="100"/>
          <a:sy n="85" d="100"/>
        </p:scale>
        <p:origin x="51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92D9E2-0C08-954E-A706-E29C7D29DE67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FEE6D4-AEE4-4E45-B343-EFC86ACF4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900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3895F2ED-2406-4AAC-AC52-0D68DF581D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9AD9F9-FB40-4CE3-81C5-4C7C9B447130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66B7253-9A8D-4865-B8B0-F8A2A53B3F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0113" y="739775"/>
            <a:ext cx="4935537" cy="37004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F1798FED-1D8B-4295-8E65-DEE91E45F6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 dirty="0">
              <a:ea typeface="ＭＳ Ｐゴシック" panose="020B0600070205080204" pitchFamily="50" charset="-128"/>
            </a:endParaRPr>
          </a:p>
        </p:txBody>
      </p:sp>
      <p:sp>
        <p:nvSpPr>
          <p:cNvPr id="6149" name="ヘッダー プレースホルダ 4">
            <a:extLst>
              <a:ext uri="{FF2B5EF4-FFF2-40B4-BE49-F238E27FC236}">
                <a16:creationId xmlns:a16="http://schemas.microsoft.com/office/drawing/2014/main" id="{0C6270D0-B4E7-4B9C-81E0-5071DB0459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様式１</a:t>
            </a:r>
            <a:r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AB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3895F2ED-2406-4AAC-AC52-0D68DF581D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479AD9F9-FB40-4CE3-81C5-4C7C9B447130}" type="slidenum">
              <a:rPr kumimoji="0" lang="en-US" altLang="ja-JP" sz="1200"/>
              <a:pPr eaLnBrk="1" hangingPunct="1"/>
              <a:t>2</a:t>
            </a:fld>
            <a:endParaRPr kumimoji="0" lang="en-US" altLang="ja-JP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66B7253-9A8D-4865-B8B0-F8A2A53B3F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0113" y="739775"/>
            <a:ext cx="4935537" cy="37004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F1798FED-1D8B-4295-8E65-DEE91E45F6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 dirty="0">
              <a:ea typeface="ＭＳ Ｐゴシック" panose="020B0600070205080204" pitchFamily="50" charset="-128"/>
            </a:endParaRPr>
          </a:p>
        </p:txBody>
      </p:sp>
      <p:sp>
        <p:nvSpPr>
          <p:cNvPr id="6149" name="ヘッダー プレースホルダ 4">
            <a:extLst>
              <a:ext uri="{FF2B5EF4-FFF2-40B4-BE49-F238E27FC236}">
                <a16:creationId xmlns:a16="http://schemas.microsoft.com/office/drawing/2014/main" id="{0C6270D0-B4E7-4B9C-81E0-5071DB0459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ja-JP" altLang="en-US" sz="1200"/>
              <a:t>様式１</a:t>
            </a:r>
            <a:r>
              <a:rPr kumimoji="0" lang="en-US" altLang="ja-JP" sz="1200"/>
              <a:t>AB</a:t>
            </a:r>
          </a:p>
        </p:txBody>
      </p:sp>
    </p:spTree>
    <p:extLst>
      <p:ext uri="{BB962C8B-B14F-4D97-AF65-F5344CB8AC3E}">
        <p14:creationId xmlns:p14="http://schemas.microsoft.com/office/powerpoint/2010/main" val="3948416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ADEC4-87E3-BF4D-B324-72AC83854228}" type="datetime1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78921-2B11-9D43-851A-F07C7807B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9648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290B1-BC7C-4443-AD53-D320536ACFFE}" type="datetime1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78921-2B11-9D43-851A-F07C7807B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5981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F7FA5-0BEB-5343-AA1C-AB9CB467C0A4}" type="datetime1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78921-2B11-9D43-851A-F07C7807B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88983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102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F35D4-E6AB-4B49-B978-A182489E78CA}" type="datetime1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78921-2B11-9D43-851A-F07C7807B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6175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67C9B-3862-274F-B39D-AD5DDF83FC7E}" type="datetime1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78921-2B11-9D43-851A-F07C7807B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539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F6C52-8A75-684B-BBC8-36C13C0B99CC}" type="datetime1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78921-2B11-9D43-851A-F07C7807B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1571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BD6C-0FC0-F44F-82B7-ED23375ACC39}" type="datetime1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78921-2B11-9D43-851A-F07C7807B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6937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3C131-1D0C-2E4F-A30C-1D72ACB746E1}" type="datetime1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78921-2B11-9D43-851A-F07C7807B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952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8E386-CFD2-1C48-A711-599AC348F58F}" type="datetime1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78921-2B11-9D43-851A-F07C7807B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017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80B2B-A963-F044-B769-15C1979B0191}" type="datetime1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78921-2B11-9D43-851A-F07C7807B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412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FA581-5FF8-A548-A0EE-A7FFDF8025F0}" type="datetime1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78921-2B11-9D43-851A-F07C7807B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5589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00D85-B224-AC42-8E88-B2D9088C9A54}" type="datetime1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78921-2B11-9D43-851A-F07C7807B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0513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B6BE19F-1A0E-4C37-90B9-E1A5E14798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3230" y="970848"/>
            <a:ext cx="8237539" cy="2532063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</a:pPr>
            <a:r>
              <a:rPr lang="ja-JP" altLang="en-US" sz="32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日本薬学会北陸支部第</a:t>
            </a:r>
            <a:r>
              <a:rPr lang="en-US" altLang="ja-JP" sz="32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137</a:t>
            </a:r>
            <a:r>
              <a:rPr lang="ja-JP" altLang="en-US" sz="32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回例会</a:t>
            </a:r>
            <a:br>
              <a:rPr lang="en-US" altLang="ja-JP" sz="4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利益相反の開示</a:t>
            </a:r>
            <a:br>
              <a:rPr lang="en-US" altLang="ja-JP" sz="4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br>
              <a:rPr lang="en-US" altLang="ja-JP" sz="2400" b="1" i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発表者名：○ ○　○ ○</a:t>
            </a:r>
            <a:br>
              <a:rPr lang="en-US" altLang="ja-JP" sz="2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指導教員：○ ○　○ ○</a:t>
            </a:r>
            <a:endParaRPr lang="en-US" altLang="ja-JP" sz="24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A1ECBFB-FE16-4B75-A0FA-EE764F5C06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3230" y="3721984"/>
            <a:ext cx="8237539" cy="1600200"/>
          </a:xfrm>
          <a:ln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ts val="0"/>
              </a:spcBef>
              <a:buNone/>
            </a:pPr>
            <a:endParaRPr lang="en-US" altLang="ja-JP" sz="28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spcBef>
                <a:spcPts val="0"/>
              </a:spcBef>
              <a:buNone/>
            </a:pPr>
            <a:r>
              <a:rPr lang="ja-JP" altLang="en-US" sz="2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私は今回の演題に関連して、</a:t>
            </a:r>
          </a:p>
          <a:p>
            <a:pPr algn="ctr" eaLnBrk="1" hangingPunct="1">
              <a:spcBef>
                <a:spcPts val="0"/>
              </a:spcBef>
              <a:buNone/>
            </a:pPr>
            <a:r>
              <a:rPr lang="ja-JP" altLang="en-US" sz="2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開示すべき利益相反はありません。</a:t>
            </a:r>
          </a:p>
          <a:p>
            <a:pPr algn="ctr" eaLnBrk="1" hangingPunct="1">
              <a:spcBef>
                <a:spcPts val="0"/>
              </a:spcBef>
              <a:buNone/>
            </a:pPr>
            <a:endParaRPr lang="en-US" altLang="ja-JP" sz="700" b="1" i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spcBef>
                <a:spcPts val="0"/>
              </a:spcBef>
              <a:buNone/>
            </a:pPr>
            <a:endParaRPr lang="en-US" altLang="ja-JP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" name="図 1">
            <a:extLst>
              <a:ext uri="{FF2B5EF4-FFF2-40B4-BE49-F238E27FC236}">
                <a16:creationId xmlns:a16="http://schemas.microsoft.com/office/drawing/2014/main" id="{EE47CBFC-F0F9-42B5-AEDF-FBF58BB30D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50" y="603250"/>
            <a:ext cx="106045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B6BE19F-1A0E-4C37-90B9-E1A5E14798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3227" y="351692"/>
            <a:ext cx="8237539" cy="1840523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eaLnBrk="1" hangingPunct="1">
              <a:spcBef>
                <a:spcPts val="1200"/>
              </a:spcBef>
            </a:pPr>
            <a:r>
              <a:rPr lang="ja-JP" altLang="en-US" sz="3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日本薬学会北陸支部第</a:t>
            </a:r>
            <a:r>
              <a:rPr lang="en-US" altLang="ja-JP" sz="3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137</a:t>
            </a:r>
            <a:r>
              <a:rPr lang="ja-JP" altLang="en-US" sz="3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例会</a:t>
            </a:r>
            <a:br>
              <a:rPr lang="en-US" altLang="ja-JP" sz="4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利益相反（</a:t>
            </a:r>
            <a:r>
              <a:rPr lang="en-US" altLang="ja-JP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）の開示</a:t>
            </a:r>
            <a:br>
              <a:rPr lang="en-US" altLang="ja-JP" sz="4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発表者名：○ ○　○ ○</a:t>
            </a:r>
            <a:br>
              <a:rPr lang="en-US" altLang="ja-JP" sz="2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指導教員：○ ○　○ ○</a:t>
            </a:r>
            <a:endParaRPr lang="en-US" altLang="ja-JP" sz="24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A1ECBFB-FE16-4B75-A0FA-EE764F5C06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3230" y="2320649"/>
            <a:ext cx="8237539" cy="462844"/>
          </a:xfrm>
          <a:ln>
            <a:noFill/>
            <a:miter lim="800000"/>
            <a:headEnd/>
            <a:tailEnd/>
          </a:ln>
        </p:spPr>
        <p:txBody>
          <a:bodyPr>
            <a:normAutofit fontScale="85000" lnSpcReduction="20000"/>
          </a:bodyPr>
          <a:lstStyle/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私の今回の演題に関連して、開示すべき利益相反は以下のとおりです。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 </a:t>
            </a:r>
            <a:endParaRPr lang="en-US" altLang="ja-JP" sz="18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18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spcBef>
                <a:spcPts val="0"/>
              </a:spcBef>
              <a:buNone/>
            </a:pPr>
            <a:endParaRPr lang="en-US" altLang="ja-JP" sz="1800" b="1" i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spcBef>
                <a:spcPts val="0"/>
              </a:spcBef>
              <a:buNone/>
            </a:pPr>
            <a:endParaRPr lang="en-US" altLang="ja-JP" sz="18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D5769DB5-6094-4DBF-8F30-5737665C083A}"/>
              </a:ext>
            </a:extLst>
          </p:cNvPr>
          <p:cNvGraphicFramePr>
            <a:graphicFrameLocks noGrp="1"/>
          </p:cNvGraphicFramePr>
          <p:nvPr/>
        </p:nvGraphicFramePr>
        <p:xfrm>
          <a:off x="453227" y="2783493"/>
          <a:ext cx="8237539" cy="3789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65664">
                  <a:extLst>
                    <a:ext uri="{9D8B030D-6E8A-4147-A177-3AD203B41FA5}">
                      <a16:colId xmlns:a16="http://schemas.microsoft.com/office/drawing/2014/main" val="2588670097"/>
                    </a:ext>
                  </a:extLst>
                </a:gridCol>
                <a:gridCol w="4071875">
                  <a:extLst>
                    <a:ext uri="{9D8B030D-6E8A-4147-A177-3AD203B41FA5}">
                      <a16:colId xmlns:a16="http://schemas.microsoft.com/office/drawing/2014/main" val="27653486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</a:t>
                      </a:r>
                      <a:r>
                        <a:rPr lang="zh-TW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社員、役員、顧問職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520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②株保有・利益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58813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③特許使用料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68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④講演料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6426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⑤原稿料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8332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⑥研究費または奨学寄附金（指定寄附金）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あり（○○製薬）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7543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⑦訴訟等の顧問料など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あり（</a:t>
                      </a:r>
                      <a:r>
                        <a:rPr lang="en-US" altLang="ja-JP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××</a:t>
                      </a:r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製薬）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3488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⑧寄附講座等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あり（△△製薬）</a:t>
                      </a:r>
                      <a:endParaRPr lang="en-US" altLang="ja-JP" sz="16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職名：　　　　　　　</a:t>
                      </a:r>
                      <a:r>
                        <a:rPr lang="en-US" altLang="ja-JP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専任・兼任）</a:t>
                      </a:r>
                    </a:p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寄附</a:t>
                      </a:r>
                      <a:r>
                        <a:rPr lang="zh-TW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講座名：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6056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⑨その他の報酬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7573665"/>
                  </a:ext>
                </a:extLst>
              </a:tr>
            </a:tbl>
          </a:graphicData>
        </a:graphic>
      </p:graphicFrame>
      <p:pic>
        <p:nvPicPr>
          <p:cNvPr id="6" name="図 1">
            <a:extLst>
              <a:ext uri="{FF2B5EF4-FFF2-40B4-BE49-F238E27FC236}">
                <a16:creationId xmlns:a16="http://schemas.microsoft.com/office/drawing/2014/main" id="{CD9391A2-968E-463F-8A93-C10ED70C31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527" y="79393"/>
            <a:ext cx="106045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3996058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182</Words>
  <Application>Microsoft Office PowerPoint</Application>
  <PresentationFormat>画面に合わせる (4:3)</PresentationFormat>
  <Paragraphs>32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Ｐゴシック</vt:lpstr>
      <vt:lpstr>メイリオ</vt:lpstr>
      <vt:lpstr>游ゴシック</vt:lpstr>
      <vt:lpstr>Arial</vt:lpstr>
      <vt:lpstr>Calibri</vt:lpstr>
      <vt:lpstr>Times New Roman</vt:lpstr>
      <vt:lpstr>ホワイト</vt:lpstr>
      <vt:lpstr>日本薬学会北陸支部第137回例会 利益相反の開示 　 発表者名：○ ○　○ ○ 指導教員：○ ○　○ ○</vt:lpstr>
      <vt:lpstr>日本薬学会北陸支部第137例会 利益相反（COI）の開示 発表者名：○ ○　○ ○ 指導教員：○ ○　○ 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荒川 大</dc:creator>
  <cp:lastModifiedBy>嘉 中川</cp:lastModifiedBy>
  <cp:revision>6</cp:revision>
  <dcterms:created xsi:type="dcterms:W3CDTF">2024-09-02T12:28:32Z</dcterms:created>
  <dcterms:modified xsi:type="dcterms:W3CDTF">2025-07-07T12:16:41Z</dcterms:modified>
</cp:coreProperties>
</file>