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4660"/>
  </p:normalViewPr>
  <p:slideViewPr>
    <p:cSldViewPr snapToGrid="0">
      <p:cViewPr varScale="1">
        <p:scale>
          <a:sx n="41" d="100"/>
          <a:sy n="41" d="100"/>
        </p:scale>
        <p:origin x="220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841996-B971-5685-4CB5-8CFF9ED02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A08634F-ECE5-4095-C2A5-EC1F45394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D1B0A0-3F0A-82EA-ECBF-714F671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A3C5B6-F995-2056-EE40-C697D6A1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852C52-6835-813C-8785-018F108FE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920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5BE653-07A8-D18A-5C1B-9C5270B9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D10AC8-758D-39F2-796E-A0D68AAB2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205CF5-7349-E9E6-376D-8CE976C9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21887BE-BE8D-C403-CF4B-21F437F4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7A2582-780A-C9AF-512D-803D2201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735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CFAD257-CEC2-16F8-C026-A165FFEC0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8B0A5D-27F5-4C44-FD6E-48A142B3A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938B8F-2428-505C-BFD3-EC11588C2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4FF3FC-824D-9AA8-A540-AFFFA5D2F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131E00-8122-4DB8-5B75-4FFA526AC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15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795099-C68F-F3B8-0A74-B71631316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8A0D50-66CE-C915-B0A5-E7064C3B1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5396CC-817A-AF3B-A316-49FA837B4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2DEAE2-A23F-76CE-77D7-20C796FBB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25F1FB-9BD2-3B90-544C-D7F594F3F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163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C79071-E00E-EAFE-99A1-865CC26A7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CE6CF7-9537-685E-D29D-779AD32B4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4CE0584-3110-3CFE-9A41-892E046E9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C25F62-3B42-8079-3B9D-177851A67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3A92DE-2878-6B4B-6308-5B52D7A0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7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755B5B-6AD4-8670-977F-78464B865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0C085AF-6817-879C-145B-3F4BE0DA5F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9A6CADE-95DA-F081-73CF-7C926B9C0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FD9C681-B11B-9B3D-892F-60F51C3C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DBB4B6-84F0-9C23-FBB6-25E41AC6D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5AA71D6-BF99-E39B-2334-76E5C54F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1853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14E7F0-99D9-658D-1F09-7FA28CC8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0297AC-7E9D-6F1F-7F44-62C176E56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2A5267B-1B4C-6FCC-E7F5-3E600F9B9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65BE85-1555-B961-D898-C899C1DA0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3DA0938-E52D-D798-3196-8F62C668B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C06944-E067-DE20-A3F5-6D3B2017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CF6B3E5-0F32-8EAA-5F76-C3D65185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7035B4A-BA8C-41EF-E1DF-C1C6DD3E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450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D5316B-E0A8-2E6A-F91C-33E7ECD9A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2213FF7-F144-34BD-05AC-A64E080A7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B5E924-84C9-4D54-B8A2-3E9249C1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9136CF1-A88B-409F-2A15-5F42319D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662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F7E8261-C3CD-0FB3-7505-8A03CC93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61C764-B4EB-D28B-C401-44D64EA4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475E22-D986-722C-30F6-90B4D1792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960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A5C7DF-EB79-82E1-53E0-A55E7FEA8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0219AA-6749-C1B2-5943-3DFF484E4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54A45F-BB5D-5649-1945-7661B20E7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E455C2-4189-F07E-A312-1BC9DAB1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A8CC11-5777-53A5-AE97-D682EE02D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46029F-E240-31D8-1846-9627C3284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7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FC8E5B-600B-EDAA-7BDB-F0F4BAAF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54FF7B9-CA6B-B249-B94A-E10168881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44A00C4-B41B-DF21-455C-B827CF504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D45448-EA98-5DFE-7D39-1B514432E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FAF392-D2E6-9E4C-EE8B-78A247966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2FBC9C5-12F4-BF23-28B0-E7367286E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04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A84C84D-CAC7-17A1-17DC-6E299D415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D4B55F-C94F-68CF-AEF9-A85581B22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D6A6A2-29BE-0540-9C6E-3FE22060F4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5743E-9004-42A5-987D-C82B51C1DD27}" type="datetimeFigureOut">
              <a:rPr kumimoji="1" lang="ja-JP" altLang="en-US" smtClean="0"/>
              <a:t>2026/6/16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D3DBF5-FAF1-CFB3-04D5-015AA4701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84010C-F8F2-9620-8236-6A3156AB05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ADBF2D-9788-4457-B65A-CB3143DE1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63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5AD2A8E2-6921-1163-4481-4CE900E8E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27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0</Words>
  <Application>Microsoft Office PowerPoint</Application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FUMIKO ITOH</dc:creator>
  <cp:lastModifiedBy>FUMIKO ITOH</cp:lastModifiedBy>
  <cp:revision>1</cp:revision>
  <dcterms:created xsi:type="dcterms:W3CDTF">2026-06-16T12:16:29Z</dcterms:created>
  <dcterms:modified xsi:type="dcterms:W3CDTF">2026-06-16T12:48:24Z</dcterms:modified>
</cp:coreProperties>
</file>