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522D-95ED-4B0E-86E9-BD149B52F7B2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D25-DD1F-458B-89F5-E4650EFD67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3464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522D-95ED-4B0E-86E9-BD149B52F7B2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D25-DD1F-458B-89F5-E4650EFD67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4627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522D-95ED-4B0E-86E9-BD149B52F7B2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D25-DD1F-458B-89F5-E4650EFD67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1217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522D-95ED-4B0E-86E9-BD149B52F7B2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D25-DD1F-458B-89F5-E4650EFD67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2027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522D-95ED-4B0E-86E9-BD149B52F7B2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D25-DD1F-458B-89F5-E4650EFD67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448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522D-95ED-4B0E-86E9-BD149B52F7B2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D25-DD1F-458B-89F5-E4650EFD67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4311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522D-95ED-4B0E-86E9-BD149B52F7B2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D25-DD1F-458B-89F5-E4650EFD67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597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522D-95ED-4B0E-86E9-BD149B52F7B2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D25-DD1F-458B-89F5-E4650EFD67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028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522D-95ED-4B0E-86E9-BD149B52F7B2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D25-DD1F-458B-89F5-E4650EFD67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0760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522D-95ED-4B0E-86E9-BD149B52F7B2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D25-DD1F-458B-89F5-E4650EFD67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3388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522D-95ED-4B0E-86E9-BD149B52F7B2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FED25-DD1F-458B-89F5-E4650EFD67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7785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0522D-95ED-4B0E-86E9-BD149B52F7B2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FED25-DD1F-458B-89F5-E4650EFD67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4752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1CFFF5-778D-2D14-B415-7749BE10B38E}"/>
              </a:ext>
            </a:extLst>
          </p:cNvPr>
          <p:cNvSpPr txBox="1"/>
          <p:nvPr/>
        </p:nvSpPr>
        <p:spPr>
          <a:xfrm>
            <a:off x="1380671" y="1271671"/>
            <a:ext cx="5976316" cy="17389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 dirty="0"/>
              <a:t>           </a:t>
            </a:r>
            <a:r>
              <a:rPr lang="ja-JP" altLang="en-US" sz="2800" b="1" dirty="0"/>
              <a:t>第</a:t>
            </a:r>
            <a:r>
              <a:rPr lang="en-US" altLang="ja-JP" sz="2800" b="1" dirty="0"/>
              <a:t>70</a:t>
            </a:r>
            <a:r>
              <a:rPr lang="ja-JP" altLang="en-US" sz="2800" b="1" dirty="0"/>
              <a:t>回日本薬学会関東支部大会</a:t>
            </a:r>
          </a:p>
          <a:p>
            <a:r>
              <a:rPr lang="ja-JP" altLang="en-US" sz="2800" b="1" dirty="0"/>
              <a:t>                  利益相反</a:t>
            </a:r>
            <a:r>
              <a:rPr lang="en-US" altLang="ja-JP" sz="2800" b="1" dirty="0"/>
              <a:t>(COI) </a:t>
            </a:r>
            <a:r>
              <a:rPr lang="ja-JP" altLang="en-US" sz="2800" b="1" dirty="0"/>
              <a:t>の開示</a:t>
            </a:r>
            <a:endParaRPr lang="en-US" altLang="ja-JP" sz="2800" b="1" dirty="0"/>
          </a:p>
          <a:p>
            <a:endParaRPr lang="ja-JP" altLang="en-US" sz="1200" b="1" dirty="0"/>
          </a:p>
          <a:p>
            <a:r>
              <a:rPr lang="ja-JP" altLang="en-US" sz="1350" b="1" dirty="0"/>
              <a:t>                                          </a:t>
            </a:r>
            <a:r>
              <a:rPr lang="ja-JP" altLang="en-US" sz="2000" b="1" dirty="0"/>
              <a:t>筆頭発表者名：○○ ○○</a:t>
            </a:r>
          </a:p>
          <a:p>
            <a:r>
              <a:rPr lang="ja-JP" altLang="en-US" sz="2000" b="1" dirty="0"/>
              <a:t>                            所属：○○大学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BEEE262-53DF-D687-97B1-599F644605E5}"/>
              </a:ext>
            </a:extLst>
          </p:cNvPr>
          <p:cNvSpPr txBox="1"/>
          <p:nvPr/>
        </p:nvSpPr>
        <p:spPr>
          <a:xfrm>
            <a:off x="1772559" y="3878037"/>
            <a:ext cx="57246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 b="1" dirty="0"/>
              <a:t>私の今回の演題に関連して、</a:t>
            </a:r>
          </a:p>
          <a:p>
            <a:r>
              <a:rPr lang="ja-JP" altLang="en-US" sz="2400" b="1" dirty="0"/>
              <a:t>開示すべき利益相反状態はありません。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88FF3E2-4C55-4136-1D75-202A36F2E00E}"/>
              </a:ext>
            </a:extLst>
          </p:cNvPr>
          <p:cNvSpPr/>
          <p:nvPr/>
        </p:nvSpPr>
        <p:spPr>
          <a:xfrm>
            <a:off x="1264557" y="1086559"/>
            <a:ext cx="6809015" cy="204822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4C36DA8-FC8F-1327-DCBA-2BB59FD9A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85" y="822926"/>
            <a:ext cx="857370" cy="113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480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A53923-E123-08E6-059D-244BDCC7DA92}"/>
              </a:ext>
            </a:extLst>
          </p:cNvPr>
          <p:cNvSpPr txBox="1"/>
          <p:nvPr/>
        </p:nvSpPr>
        <p:spPr>
          <a:xfrm>
            <a:off x="1380671" y="1199101"/>
            <a:ext cx="5976316" cy="17389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 dirty="0"/>
              <a:t>           </a:t>
            </a:r>
            <a:r>
              <a:rPr lang="ja-JP" altLang="en-US" sz="2800" b="1" dirty="0"/>
              <a:t>第</a:t>
            </a:r>
            <a:r>
              <a:rPr lang="en-US" altLang="ja-JP" sz="2800" b="1" dirty="0"/>
              <a:t>70</a:t>
            </a:r>
            <a:r>
              <a:rPr lang="ja-JP" altLang="en-US" sz="2800" b="1" dirty="0"/>
              <a:t>回日本薬学会関東支部大会</a:t>
            </a:r>
          </a:p>
          <a:p>
            <a:r>
              <a:rPr lang="ja-JP" altLang="en-US" sz="2800" b="1" dirty="0"/>
              <a:t>                  利益相反</a:t>
            </a:r>
            <a:r>
              <a:rPr lang="en-US" altLang="ja-JP" sz="2800" b="1" dirty="0"/>
              <a:t>(COI) </a:t>
            </a:r>
            <a:r>
              <a:rPr lang="ja-JP" altLang="en-US" sz="2800" b="1" dirty="0"/>
              <a:t>の開示</a:t>
            </a:r>
            <a:endParaRPr lang="en-US" altLang="ja-JP" sz="2800" b="1" dirty="0"/>
          </a:p>
          <a:p>
            <a:endParaRPr lang="ja-JP" altLang="en-US" sz="1200" b="1" dirty="0"/>
          </a:p>
          <a:p>
            <a:r>
              <a:rPr lang="ja-JP" altLang="en-US" sz="1350" b="1" dirty="0"/>
              <a:t>                                          </a:t>
            </a:r>
            <a:r>
              <a:rPr lang="ja-JP" altLang="en-US" sz="2000" b="1" dirty="0"/>
              <a:t>筆頭発表者名：○○ ○○</a:t>
            </a:r>
          </a:p>
          <a:p>
            <a:r>
              <a:rPr lang="ja-JP" altLang="en-US" sz="2000" b="1" dirty="0"/>
              <a:t>                            所属：○○大学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F27273A-1B4A-F6F9-2011-BFB664AE2415}"/>
              </a:ext>
            </a:extLst>
          </p:cNvPr>
          <p:cNvSpPr/>
          <p:nvPr/>
        </p:nvSpPr>
        <p:spPr>
          <a:xfrm>
            <a:off x="1264557" y="1013989"/>
            <a:ext cx="6809015" cy="204822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5AFF691-E159-567B-0E97-CB3F0CFEEEEE}"/>
              </a:ext>
            </a:extLst>
          </p:cNvPr>
          <p:cNvSpPr txBox="1"/>
          <p:nvPr/>
        </p:nvSpPr>
        <p:spPr>
          <a:xfrm>
            <a:off x="1736273" y="3442610"/>
            <a:ext cx="60324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 b="1" dirty="0"/>
              <a:t>私の今回の演題に関連して、</a:t>
            </a:r>
          </a:p>
          <a:p>
            <a:r>
              <a:rPr lang="ja-JP" altLang="en-US" sz="2400" b="1" dirty="0"/>
              <a:t>開示すべき利益相反は以下のとおりです。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45F8388-BB86-F54A-612A-57ED7795771B}"/>
              </a:ext>
            </a:extLst>
          </p:cNvPr>
          <p:cNvSpPr txBox="1"/>
          <p:nvPr/>
        </p:nvSpPr>
        <p:spPr>
          <a:xfrm>
            <a:off x="1413763" y="4654004"/>
            <a:ext cx="63164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/>
              <a:t>役員・顧問職</a:t>
            </a:r>
            <a:r>
              <a:rPr kumimoji="1" lang="en-US" altLang="ja-JP" sz="2000" b="1" dirty="0"/>
              <a:t>/</a:t>
            </a:r>
            <a:r>
              <a:rPr kumimoji="1" lang="ja-JP" altLang="en-US" sz="2000" b="1" dirty="0"/>
              <a:t>寄付講座所属 </a:t>
            </a:r>
            <a:r>
              <a:rPr kumimoji="1" lang="en-US" altLang="ja-JP" sz="2000" b="1" dirty="0"/>
              <a:t>     </a:t>
            </a:r>
            <a:r>
              <a:rPr kumimoji="1" lang="ja-JP" altLang="en-US" sz="2200" b="1" dirty="0"/>
              <a:t>　</a:t>
            </a:r>
            <a:r>
              <a:rPr kumimoji="1" lang="ja-JP" altLang="en-US" sz="2000" b="1" dirty="0"/>
              <a:t>○○製薬株式会社</a:t>
            </a:r>
          </a:p>
          <a:p>
            <a:r>
              <a:rPr kumimoji="1" lang="ja-JP" altLang="en-US" sz="2000" b="1" dirty="0"/>
              <a:t>株保有</a:t>
            </a:r>
            <a:r>
              <a:rPr kumimoji="1" lang="en-US" altLang="ja-JP" sz="2000" b="1" dirty="0"/>
              <a:t>/</a:t>
            </a:r>
            <a:r>
              <a:rPr kumimoji="1" lang="ja-JP" altLang="en-US" sz="2000" b="1" dirty="0"/>
              <a:t>利益   　　　　　　　　</a:t>
            </a:r>
            <a:r>
              <a:rPr kumimoji="1" lang="ja-JP" altLang="en-US" sz="2200" b="1" dirty="0"/>
              <a:t>  </a:t>
            </a:r>
            <a:r>
              <a:rPr kumimoji="1" lang="ja-JP" altLang="en-US" sz="2000" b="1" dirty="0"/>
              <a:t> △△製薬株式会社</a:t>
            </a:r>
          </a:p>
          <a:p>
            <a:r>
              <a:rPr kumimoji="1" lang="ja-JP" altLang="en-US" sz="2000" b="1" dirty="0"/>
              <a:t>講演料</a:t>
            </a:r>
            <a:r>
              <a:rPr kumimoji="1" lang="en-US" altLang="ja-JP" sz="2000" b="1" dirty="0"/>
              <a:t>/</a:t>
            </a:r>
            <a:r>
              <a:rPr kumimoji="1" lang="ja-JP" altLang="en-US" sz="2000" b="1" dirty="0"/>
              <a:t>原稿料など  　　　　　　□□製薬株式会社</a:t>
            </a:r>
          </a:p>
          <a:p>
            <a:r>
              <a:rPr kumimoji="1" lang="ja-JP" altLang="en-US" sz="2000" b="1" dirty="0"/>
              <a:t>研究費</a:t>
            </a:r>
            <a:r>
              <a:rPr kumimoji="1" lang="en-US" altLang="ja-JP" sz="2000" b="1" dirty="0"/>
              <a:t>/</a:t>
            </a:r>
            <a:r>
              <a:rPr kumimoji="1" lang="ja-JP" altLang="en-US" sz="2000" b="1" dirty="0"/>
              <a:t>奨学寄付金  　　　　　　株式会社</a:t>
            </a:r>
            <a:r>
              <a:rPr kumimoji="1" lang="en-US" altLang="ja-JP" sz="2000" b="1" dirty="0"/>
              <a:t>××</a:t>
            </a:r>
            <a:endParaRPr kumimoji="1" lang="ja-JP" altLang="en-US" sz="2000" b="1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CF064D3C-5C0F-131E-6A64-4B9BEE0B84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85" y="735841"/>
            <a:ext cx="857370" cy="113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73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18</TotalTime>
  <Words>134</Words>
  <Application>Microsoft Office PowerPoint</Application>
  <PresentationFormat>画面に合わせる (4:3)</PresentationFormat>
  <Paragraphs>18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三浦隆史</dc:creator>
  <cp:lastModifiedBy>三浦隆史</cp:lastModifiedBy>
  <cp:revision>4</cp:revision>
  <dcterms:created xsi:type="dcterms:W3CDTF">2026-06-23T03:38:05Z</dcterms:created>
  <dcterms:modified xsi:type="dcterms:W3CDTF">2026-06-26T00:18:38Z</dcterms:modified>
</cp:coreProperties>
</file>